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yel Vandenboogart" userId="5f25d27b-6978-4880-a1d2-cf9b95361a08" providerId="ADAL" clId="{AB8D692F-8EC6-48BB-82A7-933E63CDEC6F}"/>
    <pc:docChg chg="custSel modSld">
      <pc:chgData name="Joyel Vandenboogart" userId="5f25d27b-6978-4880-a1d2-cf9b95361a08" providerId="ADAL" clId="{AB8D692F-8EC6-48BB-82A7-933E63CDEC6F}" dt="2018-02-14T16:28:25.391" v="11" actId="1076"/>
      <pc:docMkLst>
        <pc:docMk/>
      </pc:docMkLst>
      <pc:sldChg chg="addSp delSp modSp">
        <pc:chgData name="Joyel Vandenboogart" userId="5f25d27b-6978-4880-a1d2-cf9b95361a08" providerId="ADAL" clId="{AB8D692F-8EC6-48BB-82A7-933E63CDEC6F}" dt="2018-02-14T16:27:18.919" v="4" actId="1076"/>
        <pc:sldMkLst>
          <pc:docMk/>
          <pc:sldMk cId="3199616694" sldId="262"/>
        </pc:sldMkLst>
        <pc:spChg chg="add del mod">
          <ac:chgData name="Joyel Vandenboogart" userId="5f25d27b-6978-4880-a1d2-cf9b95361a08" providerId="ADAL" clId="{AB8D692F-8EC6-48BB-82A7-933E63CDEC6F}" dt="2018-02-14T16:27:15.343" v="3" actId="478"/>
          <ac:spMkLst>
            <pc:docMk/>
            <pc:sldMk cId="3199616694" sldId="262"/>
            <ac:spMk id="6" creationId="{A3A7F0FF-6101-408A-A580-03A0EEA2518D}"/>
          </ac:spMkLst>
        </pc:spChg>
        <pc:graphicFrameChg chg="del modGraphic">
          <ac:chgData name="Joyel Vandenboogart" userId="5f25d27b-6978-4880-a1d2-cf9b95361a08" providerId="ADAL" clId="{AB8D692F-8EC6-48BB-82A7-933E63CDEC6F}" dt="2018-02-14T16:27:12.202" v="2" actId="478"/>
          <ac:graphicFrameMkLst>
            <pc:docMk/>
            <pc:sldMk cId="3199616694" sldId="262"/>
            <ac:graphicFrameMk id="4" creationId="{00000000-0000-0000-0000-000000000000}"/>
          </ac:graphicFrameMkLst>
        </pc:graphicFrameChg>
        <pc:picChg chg="add mod">
          <ac:chgData name="Joyel Vandenboogart" userId="5f25d27b-6978-4880-a1d2-cf9b95361a08" providerId="ADAL" clId="{AB8D692F-8EC6-48BB-82A7-933E63CDEC6F}" dt="2018-02-14T16:27:18.919" v="4" actId="1076"/>
          <ac:picMkLst>
            <pc:docMk/>
            <pc:sldMk cId="3199616694" sldId="262"/>
            <ac:picMk id="3" creationId="{199858B0-4E03-43D5-9433-2E44A31199D7}"/>
          </ac:picMkLst>
        </pc:picChg>
      </pc:sldChg>
      <pc:sldChg chg="addSp delSp modSp">
        <pc:chgData name="Joyel Vandenboogart" userId="5f25d27b-6978-4880-a1d2-cf9b95361a08" providerId="ADAL" clId="{AB8D692F-8EC6-48BB-82A7-933E63CDEC6F}" dt="2018-02-14T16:28:25.391" v="11" actId="1076"/>
        <pc:sldMkLst>
          <pc:docMk/>
          <pc:sldMk cId="137648459" sldId="265"/>
        </pc:sldMkLst>
        <pc:spChg chg="add del mod">
          <ac:chgData name="Joyel Vandenboogart" userId="5f25d27b-6978-4880-a1d2-cf9b95361a08" providerId="ADAL" clId="{AB8D692F-8EC6-48BB-82A7-933E63CDEC6F}" dt="2018-02-14T16:28:17.594" v="9" actId="478"/>
          <ac:spMkLst>
            <pc:docMk/>
            <pc:sldMk cId="137648459" sldId="265"/>
            <ac:spMk id="3" creationId="{E5D92F1C-8592-4C03-83EB-316B8F3274E7}"/>
          </ac:spMkLst>
        </pc:spChg>
        <pc:spChg chg="del mod">
          <ac:chgData name="Joyel Vandenboogart" userId="5f25d27b-6978-4880-a1d2-cf9b95361a08" providerId="ADAL" clId="{AB8D692F-8EC6-48BB-82A7-933E63CDEC6F}" dt="2018-02-14T16:28:13.047" v="6" actId="478"/>
          <ac:spMkLst>
            <pc:docMk/>
            <pc:sldMk cId="137648459" sldId="265"/>
            <ac:spMk id="5" creationId="{00000000-0000-0000-0000-000000000000}"/>
          </ac:spMkLst>
        </pc:spChg>
        <pc:graphicFrameChg chg="del modGraphic">
          <ac:chgData name="Joyel Vandenboogart" userId="5f25d27b-6978-4880-a1d2-cf9b95361a08" providerId="ADAL" clId="{AB8D692F-8EC6-48BB-82A7-933E63CDEC6F}" dt="2018-02-14T16:28:15.905" v="8" actId="478"/>
          <ac:graphicFrameMkLst>
            <pc:docMk/>
            <pc:sldMk cId="137648459" sldId="265"/>
            <ac:graphicFrameMk id="4" creationId="{00000000-0000-0000-0000-000000000000}"/>
          </ac:graphicFrameMkLst>
        </pc:graphicFrameChg>
        <pc:picChg chg="add mod">
          <ac:chgData name="Joyel Vandenboogart" userId="5f25d27b-6978-4880-a1d2-cf9b95361a08" providerId="ADAL" clId="{AB8D692F-8EC6-48BB-82A7-933E63CDEC6F}" dt="2018-02-14T16:28:25.391" v="11" actId="1076"/>
          <ac:picMkLst>
            <pc:docMk/>
            <pc:sldMk cId="137648459" sldId="265"/>
            <ac:picMk id="6" creationId="{B684ED5D-7337-495E-B78F-66E4DBBCEF20}"/>
          </ac:picMkLst>
        </pc:picChg>
      </pc:sldChg>
    </pc:docChg>
  </pc:docChgLst>
  <pc:docChgLst>
    <pc:chgData name="Joyel Vandenboogart" userId="5f25d27b-6978-4880-a1d2-cf9b95361a08" providerId="ADAL" clId="{CD35B8A3-FB20-4994-84EA-D92247952A9E}"/>
    <pc:docChg chg="modSld">
      <pc:chgData name="Joyel Vandenboogart" userId="5f25d27b-6978-4880-a1d2-cf9b95361a08" providerId="ADAL" clId="{CD35B8A3-FB20-4994-84EA-D92247952A9E}" dt="2018-02-21T20:29:23.185" v="7" actId="20577"/>
      <pc:docMkLst>
        <pc:docMk/>
      </pc:docMkLst>
      <pc:sldChg chg="addSp modSp">
        <pc:chgData name="Joyel Vandenboogart" userId="5f25d27b-6978-4880-a1d2-cf9b95361a08" providerId="ADAL" clId="{CD35B8A3-FB20-4994-84EA-D92247952A9E}" dt="2018-02-14T17:20:15.261" v="1" actId="1076"/>
        <pc:sldMkLst>
          <pc:docMk/>
          <pc:sldMk cId="1562896746" sldId="256"/>
        </pc:sldMkLst>
        <pc:picChg chg="add mod">
          <ac:chgData name="Joyel Vandenboogart" userId="5f25d27b-6978-4880-a1d2-cf9b95361a08" providerId="ADAL" clId="{CD35B8A3-FB20-4994-84EA-D92247952A9E}" dt="2018-02-14T17:20:15.261" v="1" actId="1076"/>
          <ac:picMkLst>
            <pc:docMk/>
            <pc:sldMk cId="1562896746" sldId="256"/>
            <ac:picMk id="3" creationId="{4E4D0D0B-3DDB-40AF-990E-CEACDDAE5C04}"/>
          </ac:picMkLst>
        </pc:picChg>
      </pc:sldChg>
      <pc:sldChg chg="modSp">
        <pc:chgData name="Joyel Vandenboogart" userId="5f25d27b-6978-4880-a1d2-cf9b95361a08" providerId="ADAL" clId="{CD35B8A3-FB20-4994-84EA-D92247952A9E}" dt="2018-02-21T20:29:23.185" v="7" actId="20577"/>
        <pc:sldMkLst>
          <pc:docMk/>
          <pc:sldMk cId="1196950479" sldId="257"/>
        </pc:sldMkLst>
        <pc:spChg chg="mod">
          <ac:chgData name="Joyel Vandenboogart" userId="5f25d27b-6978-4880-a1d2-cf9b95361a08" providerId="ADAL" clId="{CD35B8A3-FB20-4994-84EA-D92247952A9E}" dt="2018-02-21T20:22:14.921" v="3" actId="20577"/>
          <ac:spMkLst>
            <pc:docMk/>
            <pc:sldMk cId="1196950479" sldId="257"/>
            <ac:spMk id="2" creationId="{00000000-0000-0000-0000-000000000000}"/>
          </ac:spMkLst>
        </pc:spChg>
        <pc:spChg chg="mod">
          <ac:chgData name="Joyel Vandenboogart" userId="5f25d27b-6978-4880-a1d2-cf9b95361a08" providerId="ADAL" clId="{CD35B8A3-FB20-4994-84EA-D92247952A9E}" dt="2018-02-21T20:29:23.185" v="7" actId="20577"/>
          <ac:spMkLst>
            <pc:docMk/>
            <pc:sldMk cId="1196950479" sldId="25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0ECE-5946-44CD-9703-0A2F42CF2142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70A5-54AB-4355-8BAB-DD29F26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4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0ECE-5946-44CD-9703-0A2F42CF2142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70A5-54AB-4355-8BAB-DD29F26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0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0ECE-5946-44CD-9703-0A2F42CF2142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70A5-54AB-4355-8BAB-DD29F26259A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694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0ECE-5946-44CD-9703-0A2F42CF2142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70A5-54AB-4355-8BAB-DD29F26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0ECE-5946-44CD-9703-0A2F42CF2142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70A5-54AB-4355-8BAB-DD29F26259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83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0ECE-5946-44CD-9703-0A2F42CF2142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70A5-54AB-4355-8BAB-DD29F26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13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0ECE-5946-44CD-9703-0A2F42CF2142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70A5-54AB-4355-8BAB-DD29F26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2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0ECE-5946-44CD-9703-0A2F42CF2142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70A5-54AB-4355-8BAB-DD29F26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6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0ECE-5946-44CD-9703-0A2F42CF2142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70A5-54AB-4355-8BAB-DD29F26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2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0ECE-5946-44CD-9703-0A2F42CF2142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70A5-54AB-4355-8BAB-DD29F26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0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0ECE-5946-44CD-9703-0A2F42CF2142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70A5-54AB-4355-8BAB-DD29F26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8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0ECE-5946-44CD-9703-0A2F42CF2142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70A5-54AB-4355-8BAB-DD29F26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5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0ECE-5946-44CD-9703-0A2F42CF2142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70A5-54AB-4355-8BAB-DD29F26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0ECE-5946-44CD-9703-0A2F42CF2142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70A5-54AB-4355-8BAB-DD29F26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5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0ECE-5946-44CD-9703-0A2F42CF2142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70A5-54AB-4355-8BAB-DD29F26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0ECE-5946-44CD-9703-0A2F42CF2142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70A5-54AB-4355-8BAB-DD29F26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0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20ECE-5946-44CD-9703-0A2F42CF2142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3370A5-54AB-4355-8BAB-DD29F26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3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s://www.youtube.com/watch?v%3D9-UZ0hn_Tp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Compassion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D0D0B-3DDB-40AF-990E-CEACDDAE5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5" y="5496684"/>
            <a:ext cx="2507808" cy="122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9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What is compassion?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3600" b="1" dirty="0"/>
              <a:t>What is compassion? 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Com =Together</a:t>
            </a:r>
          </a:p>
          <a:p>
            <a:pPr marL="0" indent="0" algn="ctr">
              <a:buNone/>
            </a:pPr>
            <a:r>
              <a:rPr lang="en-US" sz="3600" dirty="0"/>
              <a:t>Passion = Suffering</a:t>
            </a:r>
          </a:p>
          <a:p>
            <a:pPr marL="0" indent="0" algn="ctr">
              <a:buNone/>
            </a:pPr>
            <a:br>
              <a:rPr lang="en-US" sz="3600" dirty="0"/>
            </a:br>
            <a:r>
              <a:rPr lang="en-US" sz="3600" dirty="0"/>
              <a:t>Passion is a STRONG feeling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https://www.youtube.com/watch?v=9-UZ0hn_Tpc</a:t>
            </a:r>
            <a:endParaRPr lang="en-US" dirty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695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compassion leave a lasting impression on the giver and receiver?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5174"/>
            <a:ext cx="8596668" cy="3880773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s://lh5.googleusercontent.com/eX4egaR6cg-GNy__Di3-uwMVZ_nKx_RPhEHKLzzHypnmfS5_yAXbic89zld77D94OUIwur3TP0BqOcB50CczJbym92L-dPgq70BH01icrIRgXu65-RwDnkGUvN4bdFTx7B31xRCHt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27" y="2016678"/>
            <a:ext cx="7110433" cy="397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48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66476"/>
            <a:ext cx="8596668" cy="1320800"/>
          </a:xfrm>
        </p:spPr>
        <p:txBody>
          <a:bodyPr/>
          <a:lstStyle/>
          <a:p>
            <a:r>
              <a:rPr lang="en-US" dirty="0"/>
              <a:t>Compassion Project Steps: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77334" y="1654152"/>
            <a:ext cx="460889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Lato"/>
              </a:rPr>
              <a:t>Determine Driving Question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La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Lato"/>
              </a:rPr>
              <a:t>Think critically and do research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La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Lato"/>
              </a:rPr>
              <a:t>Collaborate with others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La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Lato"/>
              </a:rPr>
              <a:t>Communicate with others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La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Lato"/>
              </a:rPr>
              <a:t>Share your learning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La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Lato"/>
              </a:rPr>
              <a:t>Integrate technology</a:t>
            </a:r>
            <a:endParaRPr kumimoji="0" lang="en-US" altLang="en-US" sz="5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Thought Bubble, Think, Comic,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451" y="3387007"/>
            <a:ext cx="1762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hecklist, Collaborati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4" y="4786685"/>
            <a:ext cx="16287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pe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533" y="2101780"/>
            <a:ext cx="10953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Video, Camera, Digital Camera,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394" y="4339507"/>
            <a:ext cx="11715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Open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70" y="2101780"/>
            <a:ext cx="14573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21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your Driving Question?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Driving Question</a:t>
            </a:r>
            <a:r>
              <a:rPr lang="en-US" dirty="0"/>
              <a:t> is what</a:t>
            </a:r>
            <a:r>
              <a:rPr lang="en-US" b="1" dirty="0"/>
              <a:t> your family</a:t>
            </a:r>
            <a:r>
              <a:rPr lang="en-US" dirty="0"/>
              <a:t> wants to answer. It must be majority consensus. It must be agreeable by all members of the family. </a:t>
            </a:r>
          </a:p>
          <a:p>
            <a:r>
              <a:rPr lang="en-US" b="1" u="sng" dirty="0"/>
              <a:t>Ideas: </a:t>
            </a:r>
            <a:br>
              <a:rPr lang="en-US" dirty="0"/>
            </a:br>
            <a:r>
              <a:rPr lang="en-US" dirty="0"/>
              <a:t>How can I provide companionship to someone? (Specify target audience)</a:t>
            </a:r>
          </a:p>
          <a:p>
            <a:r>
              <a:rPr lang="en-US" dirty="0"/>
              <a:t>How can I be compassionate for those in need? (Specify target audience)</a:t>
            </a:r>
          </a:p>
          <a:p>
            <a:r>
              <a:rPr lang="en-US" dirty="0"/>
              <a:t>How does a conversation with _________________ build a  compassionate relationship?</a:t>
            </a:r>
          </a:p>
          <a:p>
            <a:r>
              <a:rPr lang="en-US" dirty="0"/>
              <a:t>Come up with your own driving questions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0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Critical Thinking and Research:</a:t>
            </a:r>
            <a:r>
              <a:rPr lang="en-US" dirty="0"/>
              <a:t> Talk as a family, ask questions, think about the question you want to use,  go out and demonstrate your compassion, answer your Driving Question. </a:t>
            </a:r>
          </a:p>
          <a:p>
            <a:r>
              <a:rPr lang="en-US" b="1" u="sng" dirty="0"/>
              <a:t>Collaboration:</a:t>
            </a:r>
            <a:r>
              <a:rPr lang="en-US" dirty="0"/>
              <a:t> This is a family project with a short turn around. BE AWARE of deadlines. </a:t>
            </a:r>
          </a:p>
          <a:p>
            <a:r>
              <a:rPr lang="en-US" b="1" u="sng" dirty="0"/>
              <a:t>Communication:</a:t>
            </a:r>
            <a:r>
              <a:rPr lang="en-US" dirty="0"/>
              <a:t> Share your digital product with your class. </a:t>
            </a:r>
          </a:p>
          <a:p>
            <a:r>
              <a:rPr lang="en-US" b="1" u="sng" dirty="0"/>
              <a:t>Sharing:</a:t>
            </a:r>
            <a:r>
              <a:rPr lang="en-US" dirty="0"/>
              <a:t> Digital presentation: Everyone in your family must be </a:t>
            </a:r>
            <a:r>
              <a:rPr lang="en-US" b="1" dirty="0"/>
              <a:t>PART</a:t>
            </a:r>
            <a:r>
              <a:rPr lang="en-US" dirty="0"/>
              <a:t> of the presentation. It should be less than 5 minutes. </a:t>
            </a:r>
          </a:p>
          <a:p>
            <a:r>
              <a:rPr lang="en-US" b="1" u="sng" dirty="0"/>
              <a:t>Technology Integration:</a:t>
            </a:r>
            <a:r>
              <a:rPr lang="en-US" dirty="0"/>
              <a:t> Computers, video cameras, phones...etc.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6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858B0-4E03-43D5-9433-2E44A3119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12" y="409575"/>
            <a:ext cx="513397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1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Presentation</a:t>
            </a:r>
          </a:p>
        </p:txBody>
      </p:sp>
      <p:pic>
        <p:nvPicPr>
          <p:cNvPr id="4" name="docs-internal-guid-51016477-e79f-735e-50ee-7bbf48d91dc9" descr="https://lh3.googleusercontent.com/5yipa81gVPCw0_BRL008B_iFgvJex0akySEAMKiiyxzln3aeo0vXluKUoWX8SLIhJebPwPUmyNQ53LhCUS9O0H7C1UnSuPhVjd-SVw5xpJh_tAfGDgN7QMTUNEcq5UCvPhcaRtzPss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332714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Flip camera displa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04" y="1995487"/>
            <a:ext cx="19050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lh3.googleusercontent.com/-Q4o-F-2cWRXSGUGKQxU9Bwqtz7zgYOIYdTR7cNG2T1-ENRCcd_C79-3dWbmP7hIQ0GmAsreATnmuzTQDOlMZJjCqosC2fTcGmFyeKpVOvgU_BjSr6sBGkFRxPLIpZG6C90CW5UD6N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54" y="3932914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amcorder Free Stock Photo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29" y="2138361"/>
            <a:ext cx="146685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lh5.googleusercontent.com/4ePsqQtqhCmc_hDnSYxFyAMAW4U0w9DzjkaPJ-ZtLamtxMM6eOqNZ5Gyue5rGkSGwMUwCIXhldsHpP4YO0LTjPS67OZS4yb9MBe-SFpDsAjKO9F_xRXdqzfxnKHFNKBIBjpLGyj8C-U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537213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23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84ED5D-7337-495E-B78F-66E4DBBCE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47625"/>
            <a:ext cx="52101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84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9D0D5EEF576644870F281938A99FA4" ma:contentTypeVersion="11" ma:contentTypeDescription="Create a new document." ma:contentTypeScope="" ma:versionID="489ba54c36963bc728ac94be079fc87f">
  <xsd:schema xmlns:xsd="http://www.w3.org/2001/XMLSchema" xmlns:xs="http://www.w3.org/2001/XMLSchema" xmlns:p="http://schemas.microsoft.com/office/2006/metadata/properties" xmlns:ns2="e1ee2464-e4a9-4116-b3ef-ef4eac5f2f4f" xmlns:ns3="5a1e4e9d-d1d3-4b0f-8713-b9cb29ae3e11" targetNamespace="http://schemas.microsoft.com/office/2006/metadata/properties" ma:root="true" ma:fieldsID="700940720d7473e2db1cbea61454e433" ns2:_="" ns3:_="">
    <xsd:import namespace="e1ee2464-e4a9-4116-b3ef-ef4eac5f2f4f"/>
    <xsd:import namespace="5a1e4e9d-d1d3-4b0f-8713-b9cb29ae3e1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e2464-e4a9-4116-b3ef-ef4eac5f2f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1e4e9d-d1d3-4b0f-8713-b9cb29ae3e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E1DA90-457C-45FC-A47D-81C4A1C73D9B}">
  <ds:schemaRefs>
    <ds:schemaRef ds:uri="e1ee2464-e4a9-4116-b3ef-ef4eac5f2f4f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a1e4e9d-d1d3-4b0f-8713-b9cb29ae3e1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A685A8-B499-43D4-A16B-498E6BBDB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ee2464-e4a9-4116-b3ef-ef4eac5f2f4f"/>
    <ds:schemaRef ds:uri="5a1e4e9d-d1d3-4b0f-8713-b9cb29ae3e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7AADD2-C15B-43FF-9423-FC31105766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</TotalTime>
  <Words>114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Lato</vt:lpstr>
      <vt:lpstr>Trebuchet MS</vt:lpstr>
      <vt:lpstr>Wingdings 3</vt:lpstr>
      <vt:lpstr>Facet</vt:lpstr>
      <vt:lpstr>Compassion Project</vt:lpstr>
      <vt:lpstr>What is compassion? </vt:lpstr>
      <vt:lpstr>How does compassion leave a lasting impression on the giver and receiver? </vt:lpstr>
      <vt:lpstr>Compassion Project Steps:</vt:lpstr>
      <vt:lpstr>What is your Driving Question? </vt:lpstr>
      <vt:lpstr>Other Steps</vt:lpstr>
      <vt:lpstr>Timeline</vt:lpstr>
      <vt:lpstr>Digital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 Project</dc:title>
  <dc:creator>Joyel Vandenboogart</dc:creator>
  <cp:lastModifiedBy>Joyel Vandenboogart</cp:lastModifiedBy>
  <cp:revision>2</cp:revision>
  <dcterms:created xsi:type="dcterms:W3CDTF">2017-08-21T18:19:47Z</dcterms:created>
  <dcterms:modified xsi:type="dcterms:W3CDTF">2018-02-21T20:29:25Z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0x0101001D9D0D5EEF576644870F281938A99FA4</vt:lpwstr>
  </property>
</Properties>
</file>