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64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6958-CE1B-4A69-9F6F-966AE6F29D58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143B-6A3C-4C66-A4BA-09EB394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8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143B-6A3C-4C66-A4BA-09EB394374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12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4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29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0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2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E307B-11E9-C74A-9A39-98822430F553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7ECDAA-45E1-5740-B219-54C98D58B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1110" y="2408768"/>
            <a:ext cx="7855528" cy="1646302"/>
          </a:xfrm>
        </p:spPr>
        <p:txBody>
          <a:bodyPr/>
          <a:lstStyle/>
          <a:p>
            <a:r>
              <a:rPr lang="en-US" dirty="0" smtClean="0"/>
              <a:t>The System Isn’t 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168" y="4050834"/>
            <a:ext cx="6361250" cy="10968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C’s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Identity </a:t>
            </a:r>
            <a:r>
              <a:rPr lang="en-US" dirty="0"/>
              <a:t>based on internal qualities of </a:t>
            </a:r>
            <a:r>
              <a:rPr lang="en-US" dirty="0" smtClean="0"/>
              <a:t>love.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Character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Know who you are as a whole person.</a:t>
            </a:r>
            <a:endParaRPr lang="en-US" sz="2700" dirty="0"/>
          </a:p>
        </p:txBody>
      </p:sp>
      <p:pic>
        <p:nvPicPr>
          <p:cNvPr id="1026" name="Picture 2" descr="https://charactercounts.org/wp-content/uploads/2015/07/character-whee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 bwMode="auto">
          <a:xfrm>
            <a:off x="1631084" y="1855499"/>
            <a:ext cx="4629150" cy="43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Courage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Stand up for what is right and what you believe. </a:t>
            </a:r>
            <a:endParaRPr lang="en-US" sz="2700" dirty="0"/>
          </a:p>
        </p:txBody>
      </p:sp>
      <p:pic>
        <p:nvPicPr>
          <p:cNvPr id="2050" name="Picture 2" descr="https://s-media-cache-ak0.pinimg.com/736x/41/40/b7/4140b7d54b0a688559a71bbcfe816e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8" y="1930400"/>
            <a:ext cx="3686435" cy="4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Compassion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Concern for others as well as self. Strive for justice. </a:t>
            </a:r>
            <a:endParaRPr lang="en-US" sz="2700" dirty="0"/>
          </a:p>
        </p:txBody>
      </p:sp>
      <p:pic>
        <p:nvPicPr>
          <p:cNvPr id="3074" name="Picture 2" descr="http://i.dailymail.co.uk/i/pix/2012/05/01/article-0-007C55041000044C-859_1024x615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r="11893"/>
          <a:stretch/>
        </p:blipFill>
        <p:spPr bwMode="auto">
          <a:xfrm>
            <a:off x="609599" y="1930400"/>
            <a:ext cx="3347951" cy="250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aws.ehowcdn.com/600x600p/photos.demandstudios.com/getty/article/26/43/200221760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38" y="4125191"/>
            <a:ext cx="3506933" cy="23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Commitment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Stand by friends through adversity. Keep promises and overcome differences. </a:t>
            </a:r>
            <a:endParaRPr lang="en-US" sz="2700" dirty="0"/>
          </a:p>
        </p:txBody>
      </p:sp>
      <p:pic>
        <p:nvPicPr>
          <p:cNvPr id="4098" name="Picture 2" descr="http://www.hlpklearfold.com/images/transparent-packaging-commi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29" y="2791691"/>
            <a:ext cx="6281207" cy="21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Consistency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Live life without hypocrisy. Support words with action. </a:t>
            </a:r>
            <a:endParaRPr lang="en-US" sz="2700" dirty="0"/>
          </a:p>
        </p:txBody>
      </p:sp>
      <p:pic>
        <p:nvPicPr>
          <p:cNvPr id="5124" name="Picture 4" descr="https://s-media-cache-ak0.pinimg.com/736x/41/9f/4a/419f4a5bd73f243defce7fe925d7eb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3"/>
          <a:stretch/>
        </p:blipFill>
        <p:spPr bwMode="auto">
          <a:xfrm>
            <a:off x="1575243" y="2147455"/>
            <a:ext cx="4700866" cy="388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Creativity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/>
              <a:t>Celebrate individuality and use unique talents to benefit the wider community. </a:t>
            </a:r>
            <a:endParaRPr lang="en-US" sz="2700" dirty="0"/>
          </a:p>
        </p:txBody>
      </p:sp>
      <p:pic>
        <p:nvPicPr>
          <p:cNvPr id="6146" name="Picture 2" descr="http://www.mindmeister.com/blog/wp-content/uploads/creativity_fb_post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13" y="2802082"/>
            <a:ext cx="5334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Charity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Love life and others as well as yourself. </a:t>
            </a:r>
            <a:endParaRPr lang="en-US" dirty="0"/>
          </a:p>
        </p:txBody>
      </p:sp>
      <p:pic>
        <p:nvPicPr>
          <p:cNvPr id="7170" name="Picture 2" descr="http://www.partiesbyme.com/wp-content/uploads/6a00d83451617e69e2012875a67de2970clove-lif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65" y="2334491"/>
            <a:ext cx="5205211" cy="33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8" y="3747361"/>
            <a:ext cx="6347715" cy="1393150"/>
          </a:xfrm>
        </p:spPr>
        <p:txBody>
          <a:bodyPr>
            <a:normAutofit/>
          </a:bodyPr>
          <a:lstStyle/>
          <a:p>
            <a:r>
              <a:rPr lang="en-US" dirty="0"/>
              <a:t>The 7 P’s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Identity </a:t>
            </a:r>
            <a:r>
              <a:rPr lang="en-US" dirty="0"/>
              <a:t>based on external </a:t>
            </a:r>
            <a:r>
              <a:rPr lang="en-US" dirty="0" smtClean="0"/>
              <a:t>qualities.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177" y="609600"/>
            <a:ext cx="6347713" cy="1320800"/>
          </a:xfrm>
        </p:spPr>
        <p:txBody>
          <a:bodyPr/>
          <a:lstStyle/>
          <a:p>
            <a:pPr algn="ctr"/>
            <a:r>
              <a:rPr lang="en-US" u="sng" dirty="0" smtClean="0"/>
              <a:t>Physical </a:t>
            </a:r>
            <a:r>
              <a:rPr lang="en-US" u="sng" dirty="0" smtClean="0"/>
              <a:t>Appearance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What you look </a:t>
            </a:r>
            <a:r>
              <a:rPr lang="en-US" sz="2400" dirty="0" smtClean="0"/>
              <a:t>like.</a:t>
            </a:r>
            <a:endParaRPr lang="en-US" sz="2400" dirty="0"/>
          </a:p>
        </p:txBody>
      </p:sp>
      <p:pic>
        <p:nvPicPr>
          <p:cNvPr id="1026" name="Picture 2" descr="http://tx.english-ch.com/teacher/jasper/describing%20a%20per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4" y="1930400"/>
            <a:ext cx="76962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Performance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How well </a:t>
            </a:r>
            <a:r>
              <a:rPr lang="en-US" sz="2400" dirty="0"/>
              <a:t>y</a:t>
            </a:r>
            <a:r>
              <a:rPr lang="en-US" sz="2400" dirty="0" smtClean="0"/>
              <a:t>ou do or how </a:t>
            </a:r>
            <a:r>
              <a:rPr lang="en-US" sz="2400" dirty="0"/>
              <a:t>s</a:t>
            </a:r>
            <a:r>
              <a:rPr lang="en-US" sz="2400" dirty="0" smtClean="0"/>
              <a:t>uccessful </a:t>
            </a:r>
            <a:r>
              <a:rPr lang="en-US" sz="2400" dirty="0"/>
              <a:t>y</a:t>
            </a:r>
            <a:r>
              <a:rPr lang="en-US" sz="2400" dirty="0" smtClean="0"/>
              <a:t>ou </a:t>
            </a:r>
            <a:r>
              <a:rPr lang="en-US" sz="2400" dirty="0" smtClean="0"/>
              <a:t>are.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www.smerconish.com/wordpress/wp-content/uploads/2015/08/money-background-images-uongfl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6" y="1930400"/>
            <a:ext cx="6998277" cy="39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0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Possessions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The clothes you wear, the car you drive, the house you own. </a:t>
            </a:r>
            <a:endParaRPr lang="en-US" dirty="0"/>
          </a:p>
        </p:txBody>
      </p:sp>
      <p:pic>
        <p:nvPicPr>
          <p:cNvPr id="3074" name="Picture 2" descr="https://encrypted-tbn2.gstatic.com/images?q=tbn:ANd9GcTMIakUxZf2BfYjc-vRR3Uk3_siaYTgTMdsSefMCQOwJ3yf44-n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6" y="1930400"/>
            <a:ext cx="3293661" cy="19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6.alphacoders.com/446/4460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6"/>
          <a:stretch/>
        </p:blipFill>
        <p:spPr bwMode="auto">
          <a:xfrm>
            <a:off x="728330" y="4312692"/>
            <a:ext cx="3498377" cy="22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736x/66/3c/25/663c2510e0d56d893a48030a2108f0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28" y="2133612"/>
            <a:ext cx="3781331" cy="252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Popularity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How many friends you have.</a:t>
            </a:r>
            <a:endParaRPr lang="en-US" dirty="0"/>
          </a:p>
        </p:txBody>
      </p:sp>
      <p:pic>
        <p:nvPicPr>
          <p:cNvPr id="4098" name="Picture 2" descr="http://images.csmonitor.com/csm/2012/05/0513-mean-girls.jpg?alias=standard_600x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12" y="204868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Pleasure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Doing what you want, when you want, because it feels good. </a:t>
            </a:r>
            <a:endParaRPr lang="en-US" sz="2700" dirty="0"/>
          </a:p>
        </p:txBody>
      </p:sp>
      <p:pic>
        <p:nvPicPr>
          <p:cNvPr id="5122" name="Picture 2" descr="http://drugabuse.com/wp-content/uploads/teen_drinking_sm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37" y="2099007"/>
            <a:ext cx="54768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Prestige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How recognized or respected you are. </a:t>
            </a:r>
            <a:endParaRPr lang="en-US" sz="2400" dirty="0"/>
          </a:p>
        </p:txBody>
      </p:sp>
      <p:pic>
        <p:nvPicPr>
          <p:cNvPr id="7172" name="Picture 4" descr="http://listcrux.com/wp-content/uploads/2013/12/outrageously-studio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4" b="418"/>
          <a:stretch/>
        </p:blipFill>
        <p:spPr bwMode="auto">
          <a:xfrm>
            <a:off x="3506829" y="3538182"/>
            <a:ext cx="5487046" cy="33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vignette2.wikia.nocookie.net/powerlisting/images/2/2e/Popularity-300x235.jpg/revision/latest?cb=20160210234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7" y="1668462"/>
            <a:ext cx="3897810" cy="30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Power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How much influence you have over others.  </a:t>
            </a:r>
            <a:endParaRPr lang="en-US" sz="2700" dirty="0"/>
          </a:p>
        </p:txBody>
      </p:sp>
      <p:pic>
        <p:nvPicPr>
          <p:cNvPr id="6146" name="Picture 2" descr="http://www.itzikamiel.com/wp/wp-content/uploads/2015/07/influenc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9" y="1930400"/>
            <a:ext cx="6099476" cy="40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D0D5EEF576644870F281938A99FA4" ma:contentTypeVersion="3" ma:contentTypeDescription="Create a new document." ma:contentTypeScope="" ma:versionID="512caa2b4a33d8d99f782fc769a116fd">
  <xsd:schema xmlns:xsd="http://www.w3.org/2001/XMLSchema" xmlns:xs="http://www.w3.org/2001/XMLSchema" xmlns:p="http://schemas.microsoft.com/office/2006/metadata/properties" xmlns:ns2="e1ee2464-e4a9-4116-b3ef-ef4eac5f2f4f" targetNamespace="http://schemas.microsoft.com/office/2006/metadata/properties" ma:root="true" ma:fieldsID="8a74e7e01d25dc231cf736d497b4cb77" ns2:_="">
    <xsd:import namespace="e1ee2464-e4a9-4116-b3ef-ef4eac5f2f4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2464-e4a9-4116-b3ef-ef4eac5f2f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869915-3A52-40A6-B0AF-79F0149EE968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e1ee2464-e4a9-4116-b3ef-ef4eac5f2f4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B4BA07-BE6E-4568-BA5D-E281375CE2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640CC-D84E-40B9-9F5A-390412E636F1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39</Words>
  <Application>Microsoft Office PowerPoint</Application>
  <PresentationFormat>On-screen Show (4:3)</PresentationFormat>
  <Paragraphs>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The System Isn’t Working</vt:lpstr>
      <vt:lpstr>The 7 P’s </vt:lpstr>
      <vt:lpstr>Physical Appearance What you look like.</vt:lpstr>
      <vt:lpstr>Performance How well you do or how successful you are. </vt:lpstr>
      <vt:lpstr>Possessions The clothes you wear, the car you drive, the house you own. </vt:lpstr>
      <vt:lpstr>Popularity How many friends you have.</vt:lpstr>
      <vt:lpstr>Pleasure Doing what you want, when you want, because it feels good. </vt:lpstr>
      <vt:lpstr>Prestige How recognized or respected you are. </vt:lpstr>
      <vt:lpstr>Power How much influence you have over others.  </vt:lpstr>
      <vt:lpstr>7 C’s</vt:lpstr>
      <vt:lpstr>Character Know who you are as a whole person.</vt:lpstr>
      <vt:lpstr>Courage Stand up for what is right and what you believe. </vt:lpstr>
      <vt:lpstr>Compassion Concern for others as well as self. Strive for justice. </vt:lpstr>
      <vt:lpstr>Commitment Stand by friends through adversity. Keep promises and overcome differences. </vt:lpstr>
      <vt:lpstr>Consistency Live life without hypocrisy. Support words with action. </vt:lpstr>
      <vt:lpstr>Creativity  Celebrate individuality and use unique talents to benefit the wider community. </vt:lpstr>
      <vt:lpstr>Charity Love life and others as well as yourself.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</dc:creator>
  <cp:lastModifiedBy>Mary</cp:lastModifiedBy>
  <cp:revision>14</cp:revision>
  <dcterms:created xsi:type="dcterms:W3CDTF">2015-02-20T15:21:41Z</dcterms:created>
  <dcterms:modified xsi:type="dcterms:W3CDTF">2016-04-01T16:01:14Z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0x0101001D9D0D5EEF576644870F281938A99FA4</vt:lpwstr>
  </property>
</Properties>
</file>