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4"/>
    <a:srgbClr val="707C7C"/>
    <a:srgbClr val="76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28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9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2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03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20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24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4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67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28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179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68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BFEAC0-66A0-443F-933F-722C0212B76E}" type="datetimeFigureOut">
              <a:rPr lang="en-US" smtClean="0"/>
              <a:t>5/2/2016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1D1C7-DAC1-4C80-8D37-6B6060030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3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163" y="3747088"/>
            <a:ext cx="2959673" cy="144247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Proxima Nova Bl" panose="02000506030000020004" pitchFamily="50" charset="0"/>
              </a:rPr>
              <a:t>Optical Illusions</a:t>
            </a:r>
            <a:endParaRPr lang="en-US" dirty="0">
              <a:latin typeface="Proxima Nova Bl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33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llus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176" y="638176"/>
            <a:ext cx="7083425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07214" y="6391209"/>
            <a:ext cx="28055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Proxima Nova Rg" panose="02000506030000020004" pitchFamily="50" charset="0"/>
              </a:rPr>
              <a:t>www.moillusions.com</a:t>
            </a:r>
          </a:p>
        </p:txBody>
      </p:sp>
    </p:spTree>
    <p:extLst>
      <p:ext uri="{BB962C8B-B14F-4D97-AF65-F5344CB8AC3E}">
        <p14:creationId xmlns:p14="http://schemas.microsoft.com/office/powerpoint/2010/main" val="334742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Optical Illusion Lia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15"/>
          <a:stretch/>
        </p:blipFill>
        <p:spPr bwMode="auto">
          <a:xfrm>
            <a:off x="3671570" y="349249"/>
            <a:ext cx="4164135" cy="615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02449" y="6370250"/>
            <a:ext cx="2618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www.discovery-zone.com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7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rainden.com/images/optical-illusions-seal-bea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483" y="1131005"/>
            <a:ext cx="5258347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32225" y="6396335"/>
            <a:ext cx="23067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www.brainden.com</a:t>
            </a:r>
          </a:p>
          <a:p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84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Optical Illusion elephan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88"/>
          <a:stretch/>
        </p:blipFill>
        <p:spPr bwMode="auto">
          <a:xfrm>
            <a:off x="2344615" y="567604"/>
            <a:ext cx="7544972" cy="553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13130" y="6419184"/>
            <a:ext cx="25769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www.brainpages.org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51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i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75" y="304800"/>
            <a:ext cx="52514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592728" y="6338500"/>
            <a:ext cx="24626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www.magictricks101.blogspot.com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28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newopticalillusions.com/wp-content/uploads/2007/04/new%20optical%20illusions%20(15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402" y="895644"/>
            <a:ext cx="8457452" cy="512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53707" y="6374583"/>
            <a:ext cx="273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www.newopticalillusions.com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76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.tqn.com/y/puzzles/1/0/L/S/0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752" y="551726"/>
            <a:ext cx="3761359" cy="5303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91956" y="6435330"/>
            <a:ext cx="2660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www.puzzles.about.com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67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04911" y="1009357"/>
            <a:ext cx="7216726" cy="4223825"/>
          </a:xfrm>
        </p:spPr>
        <p:txBody>
          <a:bodyPr>
            <a:normAutofit fontScale="92500"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6000" dirty="0" smtClean="0">
                <a:solidFill>
                  <a:srgbClr val="007DA4"/>
                </a:solidFill>
                <a:latin typeface="Proxima Nova Rg" panose="02000506030000020004" pitchFamily="50" charset="0"/>
              </a:rPr>
              <a:t>What is the comparison between optical illusions and a depressed </a:t>
            </a:r>
            <a:r>
              <a:rPr lang="en-US" sz="6000" dirty="0">
                <a:solidFill>
                  <a:srgbClr val="007DA4"/>
                </a:solidFill>
                <a:latin typeface="Proxima Nova Rg" panose="02000506030000020004" pitchFamily="50" charset="0"/>
              </a:rPr>
              <a:t>or suicidal person?</a:t>
            </a:r>
          </a:p>
        </p:txBody>
      </p:sp>
      <p:pic>
        <p:nvPicPr>
          <p:cNvPr id="48131" name="Picture 5" descr="MPj0178811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5574" y="1009357"/>
            <a:ext cx="2462213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5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33224" y="152401"/>
            <a:ext cx="8926512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dirty="0" smtClean="0">
                <a:solidFill>
                  <a:srgbClr val="007DA4"/>
                </a:solidFill>
                <a:latin typeface="Proxima Nova Bl" panose="02000506030000020004" pitchFamily="50" charset="0"/>
              </a:rPr>
              <a:t>Warning Signs of Suicide</a:t>
            </a:r>
            <a:endParaRPr lang="en-US" sz="5400" dirty="0">
              <a:solidFill>
                <a:srgbClr val="007DA4"/>
              </a:solidFill>
              <a:effectLst>
                <a:outerShdw blurRad="38100" dist="38100" dir="2700000" algn="tl">
                  <a:srgbClr val="010199"/>
                </a:outerShdw>
              </a:effectLst>
              <a:latin typeface="Proxima Nova Bl" panose="02000506030000020004" pitchFamily="50" charset="0"/>
            </a:endParaRPr>
          </a:p>
        </p:txBody>
      </p:sp>
      <p:sp>
        <p:nvSpPr>
          <p:cNvPr id="167939" name="Rectangle 3"/>
          <p:cNvSpPr>
            <a:spLocks noGrp="1" noChangeArrowheads="1"/>
          </p:cNvSpPr>
          <p:nvPr>
            <p:ph idx="1"/>
          </p:nvPr>
        </p:nvSpPr>
        <p:spPr>
          <a:xfrm>
            <a:off x="5397329" y="1310642"/>
            <a:ext cx="6373812" cy="45307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Withdrawal from family and </a:t>
            </a:r>
            <a:r>
              <a:rPr lang="en-US" dirty="0" smtClean="0">
                <a:latin typeface="Proxima Nova"/>
              </a:rPr>
              <a:t>friends</a:t>
            </a:r>
            <a:endParaRPr lang="en-US" dirty="0">
              <a:latin typeface="Proxima Nova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Drop in school grades and attendance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Change in sleep patterns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Large weight gain or loss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Unresolved grief and/or a loss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Preoccupation with death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Self destructive behavior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Change in friends/goals/health habits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>
                <a:latin typeface="Proxima Nova"/>
              </a:rPr>
              <a:t>Any change from normal</a:t>
            </a:r>
          </a:p>
        </p:txBody>
      </p:sp>
      <p:pic>
        <p:nvPicPr>
          <p:cNvPr id="1028" name="Picture 4" descr="http://blog.smu.edu/research/files/2013/08/Boy-on-steps-400x3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29" y="1667021"/>
            <a:ext cx="4454769" cy="33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247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7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67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67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3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22772" y="6581001"/>
            <a:ext cx="3169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www.empathicperspectives.wordpress.com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  <p:pic>
        <p:nvPicPr>
          <p:cNvPr id="10242" name="Picture 2" descr="http://www.moillusions.com/wp-content/uploads/img142.imageshack.us/img142/687/jazz9d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684" y="841383"/>
            <a:ext cx="3643532" cy="5205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94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cd/30/f1/cd30f1a32060df200db1eeae10313b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650" y="679826"/>
            <a:ext cx="4762902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41525" y="6466343"/>
            <a:ext cx="16833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Wow.mx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9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Optical Illusion Stair Step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574" b="8629"/>
          <a:stretch/>
        </p:blipFill>
        <p:spPr bwMode="auto">
          <a:xfrm>
            <a:off x="2411437" y="606105"/>
            <a:ext cx="7717301" cy="5091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75969" y="6236678"/>
            <a:ext cx="24210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www.Wikipedia.org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3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moillusions.com/wp-content/uploads/img127.imageshack.us/img127/83/shelves3fh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203" y="1148007"/>
            <a:ext cx="8798919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90795" y="6465224"/>
            <a:ext cx="2951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Proxima Nova Rg" panose="02000506030000020004" pitchFamily="50" charset="0"/>
              </a:rPr>
              <a:t>www.moillusions.com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7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Optical Illusion Box in Bo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409" y="213866"/>
            <a:ext cx="65532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18260" y="6417425"/>
            <a:ext cx="2306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200" dirty="0">
                <a:latin typeface="Proxima Nova Rg" panose="02000506030000020004" pitchFamily="50" charset="0"/>
              </a:rPr>
              <a:t>www.Blog.excelhero.com</a:t>
            </a:r>
          </a:p>
        </p:txBody>
      </p:sp>
    </p:spTree>
    <p:extLst>
      <p:ext uri="{BB962C8B-B14F-4D97-AF65-F5344CB8AC3E}">
        <p14:creationId xmlns:p14="http://schemas.microsoft.com/office/powerpoint/2010/main" val="35063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-media-cache-ak0.pinimg.com/236x/d3/12/d6/d312d6a6256f22c71912ad429fb54c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05" y="647331"/>
            <a:ext cx="4202025" cy="539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047207" y="6422118"/>
            <a:ext cx="26205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www.blacksunsoftware.com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8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upload.wikimedia.org/wikipedia/commons/4/45/Duck-Rabbit_illus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789" y="1344745"/>
            <a:ext cx="6101657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517837" y="6352843"/>
            <a:ext cx="269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www.Wikipedia.org</a:t>
            </a:r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Optical Illus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438" y="1280159"/>
            <a:ext cx="7255453" cy="4248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527750" y="6396335"/>
            <a:ext cx="26912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Proxima Nova Rg" panose="02000506030000020004" pitchFamily="50" charset="0"/>
              </a:rPr>
              <a:t>www.eyetricks.com</a:t>
            </a:r>
          </a:p>
          <a:p>
            <a:endParaRPr lang="en-US" sz="1200" dirty="0">
              <a:latin typeface="Proxima Nova Rg" panose="02000506030000020004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0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9D0D5EEF576644870F281938A99FA4" ma:contentTypeVersion="3" ma:contentTypeDescription="Create a new document." ma:contentTypeScope="" ma:versionID="64391718f53de2ec6d611af90af70065">
  <xsd:schema xmlns:xsd="http://www.w3.org/2001/XMLSchema" xmlns:xs="http://www.w3.org/2001/XMLSchema" xmlns:p="http://schemas.microsoft.com/office/2006/metadata/properties" xmlns:ns2="e1ee2464-e4a9-4116-b3ef-ef4eac5f2f4f" targetNamespace="http://schemas.microsoft.com/office/2006/metadata/properties" ma:root="true" ma:fieldsID="71de2a733f6b07a76f674bf32f1c9c44" ns2:_="">
    <xsd:import namespace="e1ee2464-e4a9-4116-b3ef-ef4eac5f2f4f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ee2464-e4a9-4116-b3ef-ef4eac5f2f4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8F056-5885-465F-9707-7BEA5B42B49A}">
  <ds:schemaRefs>
    <ds:schemaRef ds:uri="http://schemas.openxmlformats.org/package/2006/metadata/core-properties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purl.org/dc/elements/1.1/"/>
    <ds:schemaRef ds:uri="e1ee2464-e4a9-4116-b3ef-ef4eac5f2f4f"/>
  </ds:schemaRefs>
</ds:datastoreItem>
</file>

<file path=customXml/itemProps2.xml><?xml version="1.0" encoding="utf-8"?>
<ds:datastoreItem xmlns:ds="http://schemas.openxmlformats.org/officeDocument/2006/customXml" ds:itemID="{7AE39CF7-D6A7-4189-8FF4-6B76E03D9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55C201-8F4F-4C7E-ABF5-D06C2F0D2A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ee2464-e4a9-4116-b3ef-ef4eac5f2f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74</Words>
  <Application>Microsoft Office PowerPoint</Application>
  <PresentationFormat>Widescreen</PresentationFormat>
  <Paragraphs>27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Proxima Nova</vt:lpstr>
      <vt:lpstr>Proxima Nova Bl</vt:lpstr>
      <vt:lpstr>Proxima Nova Rg</vt:lpstr>
      <vt:lpstr>Wingdings</vt:lpstr>
      <vt:lpstr>Office Theme</vt:lpstr>
      <vt:lpstr>Optical Illusions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Warning Signs of Suicide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Joyel Vandenboogart</dc:creator>
  <cp:lastModifiedBy>Mary Lenz</cp:lastModifiedBy>
  <cp:revision>17</cp:revision>
  <dcterms:created xsi:type="dcterms:W3CDTF">2015-08-26T13:55:33Z</dcterms:created>
  <dcterms:modified xsi:type="dcterms:W3CDTF">2016-05-02T15:20:38Z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0x0101001D9D0D5EEF576644870F281938A99FA4</vt:lpwstr>
  </property>
</Properties>
</file>